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2FFB-9D51-4B56-A278-C6BD2576D560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1031-50F3-4FF8-8AE5-425CC0BE8DD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FAFSA </a:t>
            </a:r>
            <a:r>
              <a:rPr lang="en-US" dirty="0" smtClean="0"/>
              <a:t>IRS Data Retrieval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066800" y="4572000"/>
            <a:ext cx="61722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Have you been selected for verification?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750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2400"/>
            <a:ext cx="5458968" cy="1371600"/>
          </a:xfrm>
        </p:spPr>
        <p:txBody>
          <a:bodyPr/>
          <a:lstStyle/>
          <a:p>
            <a:r>
              <a:rPr lang="en-US" dirty="0" smtClean="0"/>
              <a:t>The data transferred will appear with the notation “Transferred from the IRS”</a:t>
            </a:r>
          </a:p>
          <a:p>
            <a:r>
              <a:rPr lang="en-US" dirty="0" smtClean="0"/>
              <a:t>Do not change any of the fields which contain data transferred from the IRS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2133600" cy="1979466"/>
          </a:xfrm>
        </p:spPr>
        <p:txBody>
          <a:bodyPr/>
          <a:lstStyle/>
          <a:p>
            <a:r>
              <a:rPr lang="en-US" dirty="0" smtClean="0"/>
              <a:t>Transferred from  the IRS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1"/>
            <a:ext cx="417951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12" y="1564594"/>
            <a:ext cx="4117488" cy="41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99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152400"/>
            <a:ext cx="4224528" cy="3886200"/>
          </a:xfrm>
        </p:spPr>
        <p:txBody>
          <a:bodyPr/>
          <a:lstStyle/>
          <a:p>
            <a:r>
              <a:rPr lang="en-US" dirty="0" smtClean="0"/>
              <a:t>Go to the sign and submit page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2073348" cy="1979466"/>
          </a:xfrm>
        </p:spPr>
        <p:txBody>
          <a:bodyPr/>
          <a:lstStyle/>
          <a:p>
            <a:r>
              <a:rPr lang="en-US" dirty="0" smtClean="0"/>
              <a:t>Sign and submit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4324514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2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81400" y="152400"/>
            <a:ext cx="4224528" cy="3886200"/>
          </a:xfrm>
        </p:spPr>
        <p:txBody>
          <a:bodyPr/>
          <a:lstStyle/>
          <a:p>
            <a:r>
              <a:rPr lang="en-US" dirty="0" smtClean="0"/>
              <a:t>Once you see your confirmation page, you’ll know you’ve successfully submitted your FAFSA.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2209800" cy="762000"/>
          </a:xfrm>
        </p:spPr>
        <p:txBody>
          <a:bodyPr/>
          <a:lstStyle/>
          <a:p>
            <a:r>
              <a:rPr lang="en-US" dirty="0" smtClean="0"/>
              <a:t>Confirmation Page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3597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8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OTC strongly encourages you to use the IRS Data Retrieval Tool to verify your income and wage 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tool provides FAFSA applicants and parents with the ability to transfer income information form the IRS to the FAFSA.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and the IRS Data Retrieval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Complete the FAFSA more easily and accurately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Securely transfer IRS tax return information into your FAFSA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</a:rPr>
              <a:t>OTC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receives the updated tax return information within 3 business days </a:t>
            </a:r>
            <a:br>
              <a:rPr lang="en-US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tint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tint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19400" y="685800"/>
            <a:ext cx="5867400" cy="5791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www.fafsa.ed.gov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2073348" cy="1979466"/>
          </a:xfrm>
        </p:spPr>
        <p:txBody>
          <a:bodyPr/>
          <a:lstStyle/>
          <a:p>
            <a:r>
              <a:rPr lang="en-US" dirty="0" err="1" smtClean="0"/>
              <a:t>Irs</a:t>
            </a:r>
            <a:r>
              <a:rPr lang="en-US" dirty="0" smtClean="0"/>
              <a:t> tool is available through the FAFSA website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4800600" cy="48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667000" y="3657600"/>
            <a:ext cx="16002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352800" y="381000"/>
            <a:ext cx="5562600" cy="6324600"/>
          </a:xfrm>
        </p:spPr>
        <p:txBody>
          <a:bodyPr/>
          <a:lstStyle/>
          <a:p>
            <a:r>
              <a:rPr lang="en-US" dirty="0" smtClean="0"/>
              <a:t>If you are able to check none of the above, you are eligible to use the Tool.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2209800" cy="1979466"/>
          </a:xfrm>
        </p:spPr>
        <p:txBody>
          <a:bodyPr/>
          <a:lstStyle/>
          <a:p>
            <a:r>
              <a:rPr lang="en-US" dirty="0" smtClean="0"/>
              <a:t>Go to “financial information” </a:t>
            </a:r>
            <a:br>
              <a:rPr lang="en-US" dirty="0" smtClean="0"/>
            </a:br>
            <a:r>
              <a:rPr lang="en-US" dirty="0" smtClean="0"/>
              <a:t>section of </a:t>
            </a:r>
            <a:r>
              <a:rPr lang="en-US" dirty="0" err="1" smtClean="0"/>
              <a:t>fafsa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5053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09800" y="4191000"/>
            <a:ext cx="2209800" cy="762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6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124200" y="152400"/>
            <a:ext cx="5867400" cy="6477000"/>
          </a:xfrm>
        </p:spPr>
        <p:txBody>
          <a:bodyPr/>
          <a:lstStyle/>
          <a:p>
            <a:r>
              <a:rPr lang="en-US" dirty="0" smtClean="0"/>
              <a:t>If you are eligible to use the IRS Data Retrieval Tool, you will be prompted to:</a:t>
            </a:r>
          </a:p>
          <a:p>
            <a:pPr marL="457200" lvl="1" indent="0">
              <a:buNone/>
            </a:pPr>
            <a:r>
              <a:rPr lang="en-US" dirty="0" smtClean="0"/>
              <a:t>1. Enter your FAFSA PIN number</a:t>
            </a:r>
          </a:p>
          <a:p>
            <a:pPr marL="457200" lvl="1" indent="0">
              <a:buNone/>
            </a:pPr>
            <a:r>
              <a:rPr lang="en-US" dirty="0" smtClean="0"/>
              <a:t>2. Select Link to IRS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2073348" cy="1979466"/>
          </a:xfrm>
        </p:spPr>
        <p:txBody>
          <a:bodyPr/>
          <a:lstStyle/>
          <a:p>
            <a:r>
              <a:rPr lang="en-US" dirty="0" smtClean="0"/>
              <a:t>How to </a:t>
            </a:r>
            <a:br>
              <a:rPr lang="en-US" dirty="0" smtClean="0"/>
            </a:br>
            <a:r>
              <a:rPr lang="en-US" dirty="0" smtClean="0"/>
              <a:t>“Link to IRS”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600200"/>
            <a:ext cx="44862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971800" y="5486400"/>
            <a:ext cx="12954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371600"/>
            <a:ext cx="5382768" cy="5257800"/>
          </a:xfrm>
        </p:spPr>
        <p:txBody>
          <a:bodyPr/>
          <a:lstStyle/>
          <a:p>
            <a:r>
              <a:rPr lang="en-US" dirty="0" smtClean="0"/>
              <a:t>You will receive confirmation that you are leaving FAFSA on the Web. Click OK to use the IRS Data Retrieval Tool.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2073348" cy="1979466"/>
          </a:xfrm>
        </p:spPr>
        <p:txBody>
          <a:bodyPr/>
          <a:lstStyle/>
          <a:p>
            <a:r>
              <a:rPr lang="en-US" dirty="0" smtClean="0"/>
              <a:t>Leaving FAFSA on the web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68103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7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2400"/>
            <a:ext cx="5458968" cy="6553200"/>
          </a:xfrm>
        </p:spPr>
        <p:txBody>
          <a:bodyPr/>
          <a:lstStyle/>
          <a:p>
            <a:r>
              <a:rPr lang="en-US" dirty="0" smtClean="0"/>
              <a:t>Enter your information exactly as you filed it on your tax return.</a:t>
            </a:r>
          </a:p>
          <a:p>
            <a:r>
              <a:rPr lang="en-US" dirty="0" smtClean="0"/>
              <a:t>If you used a middle initial put a space after your first name and then your middle initial.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2073348" cy="1979466"/>
          </a:xfrm>
        </p:spPr>
        <p:txBody>
          <a:bodyPr/>
          <a:lstStyle/>
          <a:p>
            <a:r>
              <a:rPr lang="en-US" dirty="0" smtClean="0"/>
              <a:t>IRS.gov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12184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124200" y="76200"/>
            <a:ext cx="5867400" cy="6477000"/>
          </a:xfrm>
        </p:spPr>
        <p:txBody>
          <a:bodyPr/>
          <a:lstStyle/>
          <a:p>
            <a:r>
              <a:rPr lang="en-US" dirty="0" smtClean="0"/>
              <a:t>After you are connected to the IRS.gov website </a:t>
            </a:r>
          </a:p>
          <a:p>
            <a:pPr lvl="1"/>
            <a:r>
              <a:rPr lang="en-US" dirty="0" smtClean="0"/>
              <a:t>Your tax information will display</a:t>
            </a:r>
          </a:p>
          <a:p>
            <a:pPr lvl="1"/>
            <a:r>
              <a:rPr lang="en-US" dirty="0" smtClean="0"/>
              <a:t>Select the appropriate box</a:t>
            </a:r>
          </a:p>
          <a:p>
            <a:pPr lvl="1"/>
            <a:r>
              <a:rPr lang="en-US" dirty="0" smtClean="0"/>
              <a:t>Select transfer now</a:t>
            </a:r>
          </a:p>
          <a:p>
            <a:r>
              <a:rPr lang="en-US" dirty="0" smtClean="0"/>
              <a:t>Your IRS data will now be transferred to your FAFSA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2073348" cy="1979466"/>
          </a:xfrm>
        </p:spPr>
        <p:txBody>
          <a:bodyPr/>
          <a:lstStyle/>
          <a:p>
            <a:r>
              <a:rPr lang="en-US" dirty="0" err="1" smtClean="0"/>
              <a:t>Irs</a:t>
            </a:r>
            <a:r>
              <a:rPr lang="en-US" dirty="0" smtClean="0"/>
              <a:t> data link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0482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62251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101</TotalTime>
  <Words>312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Tradeshow</vt:lpstr>
      <vt:lpstr>FAFSA IRS Data Retrieval Tool</vt:lpstr>
      <vt:lpstr>Verification and the IRS Data Retrieval Tool</vt:lpstr>
      <vt:lpstr>Benefits of the tool</vt:lpstr>
      <vt:lpstr>Irs tool is available through the FAFSA website </vt:lpstr>
      <vt:lpstr>Go to “financial information”  section of fafsa</vt:lpstr>
      <vt:lpstr>How to  “Link to IRS”</vt:lpstr>
      <vt:lpstr>Leaving FAFSA on the web</vt:lpstr>
      <vt:lpstr>IRS.gov</vt:lpstr>
      <vt:lpstr>Irs data link</vt:lpstr>
      <vt:lpstr>Transferred from  the IRS</vt:lpstr>
      <vt:lpstr>Sign and submit</vt:lpstr>
      <vt:lpstr>Confirmation Page</vt:lpstr>
    </vt:vector>
  </TitlesOfParts>
  <Company>Ozarks Technical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2012-2013 FAFSA IRS Data Retrieval Tool</dc:title>
  <dc:creator>HEARN, LISA L.</dc:creator>
  <cp:lastModifiedBy>HEARN, LISA L.</cp:lastModifiedBy>
  <cp:revision>10</cp:revision>
  <dcterms:created xsi:type="dcterms:W3CDTF">2012-11-27T23:31:47Z</dcterms:created>
  <dcterms:modified xsi:type="dcterms:W3CDTF">2013-04-17T16:40:48Z</dcterms:modified>
</cp:coreProperties>
</file>